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624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FD7E1D-7C59-4AA8-9309-9B9498B830A8}" v="5" dt="2023-08-04T22:32:22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34F5A-2134-4671-80C7-20FA098D258D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04FAB-74E7-4390-8017-042D9AA6D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3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8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1A59-1187-7EB3-2365-C60CB518F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97377-660F-5222-6081-0F86D171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CFCB-9750-916C-5872-A155E5A9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6B77-C6FA-4941-9346-3D477A304C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27ACA-E148-8D81-5D7D-7E504CB3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A661A-DDFC-ADB6-C367-F2EFEE90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FD3-28E8-4351-BF33-FFE84AF5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256B-1DB8-9161-36C7-ADA31954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4AE85-98B1-18E8-2335-31632A127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36E7F-7DB0-6FE3-CE06-29710EC5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6B77-C6FA-4941-9346-3D477A304C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480B8-1051-7CD8-423E-B15E0C3B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BF4E2-D394-9E38-7704-2B29229D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FD3-28E8-4351-BF33-FFE84AF5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1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00759B-7E0B-92DD-7E8B-60F33E8D3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16B83-A254-C31B-9B32-BA9823F77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92D07-15DB-29DE-FF19-00DAEBE9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6B77-C6FA-4941-9346-3D477A304C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3202E-A766-E763-7C0D-A5284B0F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09A8-C385-C881-2961-73174AFB8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FD3-28E8-4351-BF33-FFE84AF5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3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C6C5-0534-1091-955A-01908A63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9B95-D04B-C0E0-6E53-48B0F7252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78000-1E53-D313-3608-33FDD7075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6B77-C6FA-4941-9346-3D477A304C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B4221-C67E-35BD-285F-CABC7936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6EC27-8563-0C28-7F1A-75A8BF61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FD3-28E8-4351-BF33-FFE84AF5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0C029-0A59-9436-096B-F08E474F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658D2-2B1C-E2CB-752C-9A60B101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C5E8-1521-36A8-DB27-36468A19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6B77-C6FA-4941-9346-3D477A304C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87A24-C1DF-4308-F878-68A42A79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A8DD5-3AFF-ADBA-1A6E-F25C35E1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FD3-28E8-4351-BF33-FFE84AF5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08B61-7347-9B3C-B1B6-7FEF0BE8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930D5-026C-390B-23B1-F3D786A71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21295-DCE1-1A57-B190-56AD039B7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F5B08-B12F-B67E-0A61-5C045A14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6B77-C6FA-4941-9346-3D477A304C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AC481-A681-D898-227E-7335E72E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A05B5-009A-3697-D36B-0C45A6D6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FD3-28E8-4351-BF33-FFE84AF5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0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C6CD-EE92-2AB6-D7B2-EF846FF8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9796E-158B-404F-C06A-1C2475F48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9BB30-90FC-1892-84E7-B1467F79D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42661-D099-68FF-4AAD-504928F33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45A85-69AB-46D8-CB28-527EE362F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1C950-D113-2153-6F39-FA77928D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6B77-C6FA-4941-9346-3D477A304C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EABEC-3197-1C72-B2BD-CDD2677D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33DA0-8AF4-6474-5BA6-8C7E4C59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FD3-28E8-4351-BF33-FFE84AF5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5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56E4-60A8-309D-A53A-3289DC94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EA907-DA9C-FB9B-9D5F-1CC87760B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6B77-C6FA-4941-9346-3D477A304C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54AC9-D254-7723-02EB-F882B62E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F3FDE-25D0-96CE-2DAB-839B8DB3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FD3-28E8-4351-BF33-FFE84AF5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7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59995-D6B9-2C5E-9A2E-A1E8FB8CA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6B77-C6FA-4941-9346-3D477A304C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75B27-17DE-505E-3038-A9A5D075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7E13-703F-872D-4A1B-DA5DDD7C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FD3-28E8-4351-BF33-FFE84AF5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1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51CD-AB4D-0590-7894-97BACFAB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58CD5-096B-EB62-D0DA-114103495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3717F-CB9A-A968-752F-2F369D955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E5EB6-7565-8520-109B-6F3C5E4D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6B77-C6FA-4941-9346-3D477A304C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A4AD1-E44C-8FCF-4B39-D04E43D2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8DF97-0093-6637-408E-15768A92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FD3-28E8-4351-BF33-FFE84AF5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E93E-D11B-93A3-B3EC-FD6298B5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107C2-4F3A-B21D-0F79-FBA3C99B2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2B70D-0886-85B5-CF98-1B1B27BEE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6FDD6-03A0-402C-377D-E5E1035A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6B77-C6FA-4941-9346-3D477A304C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55D16-C84E-E2EB-63E5-4C699A85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119C2-28E0-A0FD-6D9F-348A91C8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FD3-28E8-4351-BF33-FFE84AF5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2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9ECB0-80E1-E833-D210-E5035A87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887F6-5409-C22D-8A65-4CDA59581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0C9A0-DD70-9B3B-1AC8-B9A736FF1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6B77-C6FA-4941-9346-3D477A304C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9D16-2B23-D42F-CD92-F3529F061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C3558-7946-D38C-360C-D606E9BDC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29FD3-28E8-4351-BF33-FFE84AF5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5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8978393-0833-41E2-8C08-980BE37441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2"/>
          <a:stretch/>
        </p:blipFill>
        <p:spPr>
          <a:xfrm>
            <a:off x="-50334" y="-67112"/>
            <a:ext cx="12259112" cy="6941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CBD7B3-932D-4F63-A003-9705ADA69512}"/>
              </a:ext>
            </a:extLst>
          </p:cNvPr>
          <p:cNvSpPr txBox="1"/>
          <p:nvPr/>
        </p:nvSpPr>
        <p:spPr>
          <a:xfrm>
            <a:off x="368625" y="311654"/>
            <a:ext cx="76228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GeoTol Pro 2020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Fundamentals Training Program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19DB986-6A58-4FD9-9E7C-6C56CFB7D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46" y="1810528"/>
            <a:ext cx="52550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Applications Drag and Drop Template</a:t>
            </a:r>
            <a:endParaRPr lang="en-US" altLang="en-US" sz="2400" b="1" baseline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2C077-D067-4163-A86C-9686B2FD8D4D}"/>
              </a:ext>
            </a:extLst>
          </p:cNvPr>
          <p:cNvSpPr txBox="1"/>
          <p:nvPr/>
        </p:nvSpPr>
        <p:spPr>
          <a:xfrm>
            <a:off x="831617" y="6505284"/>
            <a:ext cx="1858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GeoTol Inc.    ©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D641C7-F11F-4019-963A-BE536D961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9" y="5779095"/>
            <a:ext cx="2562225" cy="6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7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15DAAF-A35C-F09E-FCF5-D3A4C60CD97C}"/>
              </a:ext>
            </a:extLst>
          </p:cNvPr>
          <p:cNvSpPr txBox="1"/>
          <p:nvPr/>
        </p:nvSpPr>
        <p:spPr>
          <a:xfrm>
            <a:off x="665922" y="496957"/>
            <a:ext cx="7444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Make a copy of each object before using it.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Alt codes are in the lower left.  Hold the alt key and type in the numerical code and then release the alt key.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When grabbing the MMC, LMC or Projected symbols try to grab the circle or the grouping won’t keep the symbol together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After building your Feature Control Frame (FCF), drag a bounding box and group it to make moving it easier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Arrows.  Grab the leader that looks closest to what you need.  Once you have it you can click on the arrowhead and move the arrowhead for finer placement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the “Copy Text” or “.000” for your text boxes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When pasting your image, rt click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214296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E42C28C4-1899-4486-6E6D-D029B89C0425}"/>
              </a:ext>
            </a:extLst>
          </p:cNvPr>
          <p:cNvSpPr/>
          <p:nvPr/>
        </p:nvSpPr>
        <p:spPr>
          <a:xfrm>
            <a:off x="11420659" y="516334"/>
            <a:ext cx="280754" cy="123057"/>
          </a:xfrm>
          <a:prstGeom prst="parallelogram">
            <a:avLst>
              <a:gd name="adj" fmla="val 5789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555232-9129-6C78-A825-A4E5870CABE1}"/>
              </a:ext>
            </a:extLst>
          </p:cNvPr>
          <p:cNvSpPr/>
          <p:nvPr/>
        </p:nvSpPr>
        <p:spPr>
          <a:xfrm>
            <a:off x="11481380" y="969744"/>
            <a:ext cx="119063" cy="11906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2CB8DF-83FD-E4DA-0C30-AEE383A48CB4}"/>
              </a:ext>
            </a:extLst>
          </p:cNvPr>
          <p:cNvGrpSpPr/>
          <p:nvPr/>
        </p:nvGrpSpPr>
        <p:grpSpPr>
          <a:xfrm>
            <a:off x="11439171" y="1231124"/>
            <a:ext cx="203480" cy="162878"/>
            <a:chOff x="7874792" y="1958816"/>
            <a:chExt cx="203480" cy="16287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F35ADC9-ADD1-E017-8104-53FBC07A55A3}"/>
                </a:ext>
              </a:extLst>
            </p:cNvPr>
            <p:cNvGrpSpPr/>
            <p:nvPr/>
          </p:nvGrpSpPr>
          <p:grpSpPr>
            <a:xfrm>
              <a:off x="7874792" y="1958816"/>
              <a:ext cx="166454" cy="143828"/>
              <a:chOff x="7884317" y="1933099"/>
              <a:chExt cx="166454" cy="14382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92C6D9E-421A-2DF7-E88E-ABD3B3795862}"/>
                  </a:ext>
                </a:extLst>
              </p:cNvPr>
              <p:cNvSpPr/>
              <p:nvPr/>
            </p:nvSpPr>
            <p:spPr>
              <a:xfrm>
                <a:off x="7924801" y="1952149"/>
                <a:ext cx="125970" cy="1247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FEE2AEC-BEAA-43E9-4FE3-BC96794A56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17" y="1933099"/>
                <a:ext cx="79062" cy="1357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D109A35-28E7-E45A-9807-E741B843B4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9457" y="1995806"/>
              <a:ext cx="78815" cy="1258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A85285-0960-EF1E-C473-91B666DC852A}"/>
              </a:ext>
            </a:extLst>
          </p:cNvPr>
          <p:cNvGrpSpPr/>
          <p:nvPr/>
        </p:nvGrpSpPr>
        <p:grpSpPr>
          <a:xfrm>
            <a:off x="11395662" y="1802364"/>
            <a:ext cx="206069" cy="140158"/>
            <a:chOff x="7891874" y="2290762"/>
            <a:chExt cx="206069" cy="14015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64F9703-3B2B-9DA0-2320-6879EE5900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1874" y="2290762"/>
              <a:ext cx="108161" cy="1320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318A664-CD93-15E9-4990-D66AAD8EB7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9782" y="2298859"/>
              <a:ext cx="108161" cy="1320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977682-07DB-5E8B-B6E9-6B629E396F8C}"/>
              </a:ext>
            </a:extLst>
          </p:cNvPr>
          <p:cNvGrpSpPr/>
          <p:nvPr/>
        </p:nvGrpSpPr>
        <p:grpSpPr>
          <a:xfrm>
            <a:off x="11484080" y="2102282"/>
            <a:ext cx="143997" cy="132061"/>
            <a:chOff x="7876170" y="2489974"/>
            <a:chExt cx="143997" cy="13206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45FB360-D05A-0707-22CC-07031A0B56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9790" y="2489974"/>
              <a:ext cx="108161" cy="1320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559BE8-FE00-2844-4447-B5B7CA5D6C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6170" y="2622034"/>
              <a:ext cx="1439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C0E7487-34FD-4284-CF40-A43030A5A17B}"/>
              </a:ext>
            </a:extLst>
          </p:cNvPr>
          <p:cNvGrpSpPr/>
          <p:nvPr/>
        </p:nvGrpSpPr>
        <p:grpSpPr>
          <a:xfrm>
            <a:off x="11399376" y="2408128"/>
            <a:ext cx="240506" cy="235107"/>
            <a:chOff x="8274050" y="1360805"/>
            <a:chExt cx="240506" cy="235107"/>
          </a:xfrm>
        </p:grpSpPr>
        <p:sp>
          <p:nvSpPr>
            <p:cNvPr id="46" name="Block Arc 45">
              <a:extLst>
                <a:ext uri="{FF2B5EF4-FFF2-40B4-BE49-F238E27FC236}">
                  <a16:creationId xmlns:a16="http://schemas.microsoft.com/office/drawing/2014/main" id="{327044BE-43FC-6526-E9CE-796C35077B53}"/>
                </a:ext>
              </a:extLst>
            </p:cNvPr>
            <p:cNvSpPr/>
            <p:nvPr/>
          </p:nvSpPr>
          <p:spPr>
            <a:xfrm>
              <a:off x="8274050" y="1360805"/>
              <a:ext cx="240506" cy="235107"/>
            </a:xfrm>
            <a:prstGeom prst="blockArc">
              <a:avLst>
                <a:gd name="adj1" fmla="val 10880166"/>
                <a:gd name="adj2" fmla="val 16"/>
                <a:gd name="adj3" fmla="val 516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FACA922-8D8F-15FD-416D-D3A60DA8A574}"/>
                </a:ext>
              </a:extLst>
            </p:cNvPr>
            <p:cNvCxnSpPr/>
            <p:nvPr/>
          </p:nvCxnSpPr>
          <p:spPr>
            <a:xfrm>
              <a:off x="8274050" y="1473200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Block Arc 48">
            <a:extLst>
              <a:ext uri="{FF2B5EF4-FFF2-40B4-BE49-F238E27FC236}">
                <a16:creationId xmlns:a16="http://schemas.microsoft.com/office/drawing/2014/main" id="{A8FF6FEA-D719-4FEF-6B85-89FE4D5A4821}"/>
              </a:ext>
            </a:extLst>
          </p:cNvPr>
          <p:cNvSpPr/>
          <p:nvPr/>
        </p:nvSpPr>
        <p:spPr>
          <a:xfrm>
            <a:off x="11391653" y="2679155"/>
            <a:ext cx="240506" cy="235107"/>
          </a:xfrm>
          <a:prstGeom prst="blockArc">
            <a:avLst>
              <a:gd name="adj1" fmla="val 10880166"/>
              <a:gd name="adj2" fmla="val 16"/>
              <a:gd name="adj3" fmla="val 516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77F03A8-878F-62C4-0A64-3BB9A1382A17}"/>
              </a:ext>
            </a:extLst>
          </p:cNvPr>
          <p:cNvGrpSpPr/>
          <p:nvPr/>
        </p:nvGrpSpPr>
        <p:grpSpPr>
          <a:xfrm>
            <a:off x="11439087" y="2909362"/>
            <a:ext cx="219496" cy="148455"/>
            <a:chOff x="7878447" y="3258320"/>
            <a:chExt cx="219496" cy="14845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D52F9D3-8F4D-4E83-5AA5-5EE4759D4458}"/>
                </a:ext>
              </a:extLst>
            </p:cNvPr>
            <p:cNvCxnSpPr/>
            <p:nvPr/>
          </p:nvCxnSpPr>
          <p:spPr>
            <a:xfrm>
              <a:off x="7878447" y="3397250"/>
              <a:ext cx="1417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21F0183-2B12-3C3C-1378-E1E33A84982E}"/>
                </a:ext>
              </a:extLst>
            </p:cNvPr>
            <p:cNvCxnSpPr/>
            <p:nvPr/>
          </p:nvCxnSpPr>
          <p:spPr>
            <a:xfrm flipV="1">
              <a:off x="8020167" y="3263900"/>
              <a:ext cx="77776" cy="1428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4DA9298-0765-447E-4696-A36EAA3678CB}"/>
                </a:ext>
              </a:extLst>
            </p:cNvPr>
            <p:cNvCxnSpPr/>
            <p:nvPr/>
          </p:nvCxnSpPr>
          <p:spPr>
            <a:xfrm flipV="1">
              <a:off x="7884471" y="3258320"/>
              <a:ext cx="77776" cy="1428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FB7866-DBEE-C8B2-A6C8-6F4571115235}"/>
              </a:ext>
            </a:extLst>
          </p:cNvPr>
          <p:cNvGrpSpPr/>
          <p:nvPr/>
        </p:nvGrpSpPr>
        <p:grpSpPr>
          <a:xfrm>
            <a:off x="11461683" y="3539760"/>
            <a:ext cx="134178" cy="142875"/>
            <a:chOff x="7864522" y="3479639"/>
            <a:chExt cx="134178" cy="142875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A92AA07-5CED-4677-A611-5CECC94CFE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0924" y="3479639"/>
              <a:ext cx="77776" cy="1428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8C9C462-67BF-D0F0-88C7-446D25C5DD3C}"/>
                </a:ext>
              </a:extLst>
            </p:cNvPr>
            <p:cNvCxnSpPr/>
            <p:nvPr/>
          </p:nvCxnSpPr>
          <p:spPr>
            <a:xfrm>
              <a:off x="7864522" y="3622514"/>
              <a:ext cx="9212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5FFBCA2-CE9D-DE71-BD36-40BA627B9178}"/>
              </a:ext>
            </a:extLst>
          </p:cNvPr>
          <p:cNvSpPr txBox="1"/>
          <p:nvPr/>
        </p:nvSpPr>
        <p:spPr>
          <a:xfrm>
            <a:off x="11345258" y="4151231"/>
            <a:ext cx="74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 B  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832D2DC-1A13-94C8-FAC4-BBE2D3C504CD}"/>
              </a:ext>
            </a:extLst>
          </p:cNvPr>
          <p:cNvSpPr txBox="1"/>
          <p:nvPr/>
        </p:nvSpPr>
        <p:spPr>
          <a:xfrm>
            <a:off x="11414941" y="3694286"/>
            <a:ext cx="344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709F57C-AE0D-BCD8-DD95-64EF9B93807C}"/>
              </a:ext>
            </a:extLst>
          </p:cNvPr>
          <p:cNvGrpSpPr/>
          <p:nvPr/>
        </p:nvGrpSpPr>
        <p:grpSpPr>
          <a:xfrm>
            <a:off x="10082198" y="3190983"/>
            <a:ext cx="1127275" cy="224938"/>
            <a:chOff x="6153150" y="2712378"/>
            <a:chExt cx="1127275" cy="22493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E2775B8-5D50-981F-9200-907CC7B8DB05}"/>
                </a:ext>
              </a:extLst>
            </p:cNvPr>
            <p:cNvSpPr/>
            <p:nvPr/>
          </p:nvSpPr>
          <p:spPr>
            <a:xfrm>
              <a:off x="6153150" y="2712378"/>
              <a:ext cx="433010" cy="2240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80D9F00-485A-C924-C650-7E4FF7BE8D81}"/>
                </a:ext>
              </a:extLst>
            </p:cNvPr>
            <p:cNvSpPr/>
            <p:nvPr/>
          </p:nvSpPr>
          <p:spPr>
            <a:xfrm>
              <a:off x="6583980" y="2713265"/>
              <a:ext cx="696445" cy="2240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D7425179-1400-6784-603E-B59A77B97B9B}"/>
              </a:ext>
            </a:extLst>
          </p:cNvPr>
          <p:cNvSpPr txBox="1"/>
          <p:nvPr/>
        </p:nvSpPr>
        <p:spPr>
          <a:xfrm>
            <a:off x="10796014" y="445266"/>
            <a:ext cx="344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0DBB37B-C9CF-2BFB-4488-CE6ED1F47226}"/>
              </a:ext>
            </a:extLst>
          </p:cNvPr>
          <p:cNvSpPr txBox="1"/>
          <p:nvPr/>
        </p:nvSpPr>
        <p:spPr>
          <a:xfrm>
            <a:off x="10800610" y="113239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F4CC996-9C01-CB2B-A67E-5F405E8571CF}"/>
              </a:ext>
            </a:extLst>
          </p:cNvPr>
          <p:cNvSpPr txBox="1"/>
          <p:nvPr/>
        </p:nvSpPr>
        <p:spPr>
          <a:xfrm>
            <a:off x="10802291" y="781029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E278A98-68D3-D459-CCF6-E97AE68C6CA1}"/>
              </a:ext>
            </a:extLst>
          </p:cNvPr>
          <p:cNvGrpSpPr/>
          <p:nvPr/>
        </p:nvGrpSpPr>
        <p:grpSpPr>
          <a:xfrm>
            <a:off x="10360791" y="260219"/>
            <a:ext cx="261222" cy="492657"/>
            <a:chOff x="8984454" y="934917"/>
            <a:chExt cx="261222" cy="492657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063A9ADB-19AC-EAAF-E841-F75437809338}"/>
                </a:ext>
              </a:extLst>
            </p:cNvPr>
            <p:cNvSpPr/>
            <p:nvPr/>
          </p:nvSpPr>
          <p:spPr>
            <a:xfrm>
              <a:off x="8984454" y="934917"/>
              <a:ext cx="261222" cy="2822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0A270BF-6216-D979-0553-0ECD41B2C83B}"/>
                </a:ext>
              </a:extLst>
            </p:cNvPr>
            <p:cNvCxnSpPr>
              <a:stCxn id="144" idx="2"/>
            </p:cNvCxnSpPr>
            <p:nvPr/>
          </p:nvCxnSpPr>
          <p:spPr>
            <a:xfrm>
              <a:off x="9115065" y="1217132"/>
              <a:ext cx="0" cy="1139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2A158B73-28DD-B807-97C5-2F8D474DC74B}"/>
                </a:ext>
              </a:extLst>
            </p:cNvPr>
            <p:cNvSpPr/>
            <p:nvPr/>
          </p:nvSpPr>
          <p:spPr>
            <a:xfrm>
              <a:off x="9051407" y="1298989"/>
              <a:ext cx="133907" cy="12858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3DFD73C-7C42-B185-0AC8-86570DE76299}"/>
              </a:ext>
            </a:extLst>
          </p:cNvPr>
          <p:cNvGrpSpPr/>
          <p:nvPr/>
        </p:nvGrpSpPr>
        <p:grpSpPr>
          <a:xfrm rot="16200000">
            <a:off x="10323457" y="711866"/>
            <a:ext cx="261222" cy="492657"/>
            <a:chOff x="8984454" y="934917"/>
            <a:chExt cx="261222" cy="492657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1E29802-BA23-4B19-D9D8-8711024A468B}"/>
                </a:ext>
              </a:extLst>
            </p:cNvPr>
            <p:cNvSpPr/>
            <p:nvPr/>
          </p:nvSpPr>
          <p:spPr>
            <a:xfrm>
              <a:off x="8984454" y="934917"/>
              <a:ext cx="261222" cy="2822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29BD24B-8C1E-4A10-9FB8-F49108ECAE82}"/>
                </a:ext>
              </a:extLst>
            </p:cNvPr>
            <p:cNvCxnSpPr>
              <a:stCxn id="150" idx="2"/>
            </p:cNvCxnSpPr>
            <p:nvPr/>
          </p:nvCxnSpPr>
          <p:spPr>
            <a:xfrm>
              <a:off x="9115065" y="1217132"/>
              <a:ext cx="0" cy="1139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Isosceles Triangle 151">
              <a:extLst>
                <a:ext uri="{FF2B5EF4-FFF2-40B4-BE49-F238E27FC236}">
                  <a16:creationId xmlns:a16="http://schemas.microsoft.com/office/drawing/2014/main" id="{0BB10919-8CF6-13A9-3BF9-97CC50F7E15B}"/>
                </a:ext>
              </a:extLst>
            </p:cNvPr>
            <p:cNvSpPr/>
            <p:nvPr/>
          </p:nvSpPr>
          <p:spPr>
            <a:xfrm>
              <a:off x="9051407" y="1298989"/>
              <a:ext cx="133907" cy="12858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47306D8-4908-E8F4-1BDA-DCACCFA6B537}"/>
              </a:ext>
            </a:extLst>
          </p:cNvPr>
          <p:cNvGrpSpPr/>
          <p:nvPr/>
        </p:nvGrpSpPr>
        <p:grpSpPr>
          <a:xfrm rot="10800000">
            <a:off x="10401586" y="1174116"/>
            <a:ext cx="261222" cy="492657"/>
            <a:chOff x="8984454" y="934917"/>
            <a:chExt cx="261222" cy="492657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1EC3241-1406-8D5E-4FF4-D467B1377AB9}"/>
                </a:ext>
              </a:extLst>
            </p:cNvPr>
            <p:cNvSpPr/>
            <p:nvPr/>
          </p:nvSpPr>
          <p:spPr>
            <a:xfrm>
              <a:off x="8984454" y="934917"/>
              <a:ext cx="261222" cy="2822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9921770-081B-1E07-6DEF-F63EBC1DCE72}"/>
                </a:ext>
              </a:extLst>
            </p:cNvPr>
            <p:cNvCxnSpPr>
              <a:stCxn id="154" idx="2"/>
            </p:cNvCxnSpPr>
            <p:nvPr/>
          </p:nvCxnSpPr>
          <p:spPr>
            <a:xfrm>
              <a:off x="9115065" y="1217132"/>
              <a:ext cx="0" cy="1139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Isosceles Triangle 155">
              <a:extLst>
                <a:ext uri="{FF2B5EF4-FFF2-40B4-BE49-F238E27FC236}">
                  <a16:creationId xmlns:a16="http://schemas.microsoft.com/office/drawing/2014/main" id="{CCF61A2D-4C6B-75BF-E955-E5C34D7E033B}"/>
                </a:ext>
              </a:extLst>
            </p:cNvPr>
            <p:cNvSpPr/>
            <p:nvPr/>
          </p:nvSpPr>
          <p:spPr>
            <a:xfrm>
              <a:off x="9051407" y="1298989"/>
              <a:ext cx="133907" cy="12858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280289C-6F6C-F51B-E3F5-89E782C06644}"/>
              </a:ext>
            </a:extLst>
          </p:cNvPr>
          <p:cNvGrpSpPr/>
          <p:nvPr/>
        </p:nvGrpSpPr>
        <p:grpSpPr>
          <a:xfrm rot="5400000">
            <a:off x="10365312" y="1708811"/>
            <a:ext cx="261222" cy="492657"/>
            <a:chOff x="8984454" y="934917"/>
            <a:chExt cx="261222" cy="492657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5E9B5B2-22DB-EE2A-52E1-7042B92448D2}"/>
                </a:ext>
              </a:extLst>
            </p:cNvPr>
            <p:cNvSpPr/>
            <p:nvPr/>
          </p:nvSpPr>
          <p:spPr>
            <a:xfrm>
              <a:off x="8984454" y="934917"/>
              <a:ext cx="261222" cy="2822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3B40AC53-4974-E367-110B-BEF15920FAE2}"/>
                </a:ext>
              </a:extLst>
            </p:cNvPr>
            <p:cNvCxnSpPr>
              <a:stCxn id="158" idx="2"/>
            </p:cNvCxnSpPr>
            <p:nvPr/>
          </p:nvCxnSpPr>
          <p:spPr>
            <a:xfrm>
              <a:off x="9115065" y="1217132"/>
              <a:ext cx="0" cy="1139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B7A7EB76-4870-062C-342E-4856CB35C226}"/>
                </a:ext>
              </a:extLst>
            </p:cNvPr>
            <p:cNvSpPr/>
            <p:nvPr/>
          </p:nvSpPr>
          <p:spPr>
            <a:xfrm>
              <a:off x="9051407" y="1298989"/>
              <a:ext cx="133907" cy="12858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EFE40D-3DCE-038D-02D5-EC30DC9DEC55}"/>
              </a:ext>
            </a:extLst>
          </p:cNvPr>
          <p:cNvGrpSpPr/>
          <p:nvPr/>
        </p:nvGrpSpPr>
        <p:grpSpPr>
          <a:xfrm>
            <a:off x="10360791" y="2732907"/>
            <a:ext cx="334314" cy="261938"/>
            <a:chOff x="5418034" y="3048292"/>
            <a:chExt cx="334314" cy="261938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DFAB81C-4609-5FD7-5080-CE83ED5057F3}"/>
                </a:ext>
              </a:extLst>
            </p:cNvPr>
            <p:cNvCxnSpPr/>
            <p:nvPr/>
          </p:nvCxnSpPr>
          <p:spPr>
            <a:xfrm>
              <a:off x="5418034" y="3057817"/>
              <a:ext cx="1196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7D48ADB7-EC83-7A56-D355-3FE9A7921515}"/>
                </a:ext>
              </a:extLst>
            </p:cNvPr>
            <p:cNvCxnSpPr>
              <a:cxnSpLocks/>
            </p:cNvCxnSpPr>
            <p:nvPr/>
          </p:nvCxnSpPr>
          <p:spPr>
            <a:xfrm>
              <a:off x="5537675" y="3048292"/>
              <a:ext cx="214673" cy="2619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4EB892F-C696-445F-C96B-E34C5CFCC820}"/>
              </a:ext>
            </a:extLst>
          </p:cNvPr>
          <p:cNvGrpSpPr/>
          <p:nvPr/>
        </p:nvGrpSpPr>
        <p:grpSpPr>
          <a:xfrm>
            <a:off x="10307256" y="2299021"/>
            <a:ext cx="324739" cy="304015"/>
            <a:chOff x="5212936" y="3057817"/>
            <a:chExt cx="324739" cy="304015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D0808C3-595D-5D2C-DF72-A19A8E17C14C}"/>
                </a:ext>
              </a:extLst>
            </p:cNvPr>
            <p:cNvCxnSpPr/>
            <p:nvPr/>
          </p:nvCxnSpPr>
          <p:spPr>
            <a:xfrm>
              <a:off x="5418034" y="3057817"/>
              <a:ext cx="1196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7B4986E9-9468-E2BE-7C00-3CAF958C35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2936" y="3057817"/>
              <a:ext cx="205098" cy="3040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B32D41-A619-BA9E-570C-3B66E80D5230}"/>
              </a:ext>
            </a:extLst>
          </p:cNvPr>
          <p:cNvGrpSpPr/>
          <p:nvPr/>
        </p:nvGrpSpPr>
        <p:grpSpPr>
          <a:xfrm>
            <a:off x="11439087" y="1536440"/>
            <a:ext cx="200795" cy="128588"/>
            <a:chOff x="7908131" y="2145506"/>
            <a:chExt cx="200795" cy="12858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35753D-B450-AE87-A16A-BD6CECEC7D93}"/>
                </a:ext>
              </a:extLst>
            </p:cNvPr>
            <p:cNvCxnSpPr>
              <a:cxnSpLocks/>
            </p:cNvCxnSpPr>
            <p:nvPr/>
          </p:nvCxnSpPr>
          <p:spPr>
            <a:xfrm>
              <a:off x="7908131" y="2274094"/>
              <a:ext cx="2007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04D0257-1F3E-7561-0617-0CF938008C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0642" y="2145506"/>
              <a:ext cx="0" cy="128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0ECDF388-DEB5-8D16-AF40-C95B16807217}"/>
              </a:ext>
            </a:extLst>
          </p:cNvPr>
          <p:cNvSpPr txBox="1"/>
          <p:nvPr/>
        </p:nvSpPr>
        <p:spPr>
          <a:xfrm>
            <a:off x="11394868" y="3890268"/>
            <a:ext cx="564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 B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FAE6C3B-2F74-5A39-8C62-D9F12493D44E}"/>
              </a:ext>
            </a:extLst>
          </p:cNvPr>
          <p:cNvSpPr txBox="1"/>
          <p:nvPr/>
        </p:nvSpPr>
        <p:spPr>
          <a:xfrm>
            <a:off x="11193645" y="4801812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728382F-46FD-5D34-A61C-DD0F894DFF38}"/>
              </a:ext>
            </a:extLst>
          </p:cNvPr>
          <p:cNvGrpSpPr/>
          <p:nvPr/>
        </p:nvGrpSpPr>
        <p:grpSpPr>
          <a:xfrm>
            <a:off x="11439441" y="3195979"/>
            <a:ext cx="177019" cy="165555"/>
            <a:chOff x="7897261" y="2688431"/>
            <a:chExt cx="177019" cy="165555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545FFE2D-4C48-DAF6-52CE-FFF346068DF1}"/>
                </a:ext>
              </a:extLst>
            </p:cNvPr>
            <p:cNvSpPr/>
            <p:nvPr/>
          </p:nvSpPr>
          <p:spPr>
            <a:xfrm>
              <a:off x="7924799" y="2705516"/>
              <a:ext cx="119063" cy="11906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460E3C8-718E-E009-9A79-9CD5AFF2C4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7261" y="2765464"/>
              <a:ext cx="1770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027564B5-4A2C-CC5B-1FCF-3DFC7906C3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4330" y="2688431"/>
              <a:ext cx="1" cy="1655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B4A24730-1330-90C0-4FEE-45F19763654C}"/>
              </a:ext>
            </a:extLst>
          </p:cNvPr>
          <p:cNvSpPr txBox="1"/>
          <p:nvPr/>
        </p:nvSpPr>
        <p:spPr>
          <a:xfrm>
            <a:off x="11717187" y="445842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Ⓜ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A40DFB76-3A58-BD3D-D181-5A73B70B6812}"/>
              </a:ext>
            </a:extLst>
          </p:cNvPr>
          <p:cNvSpPr txBox="1"/>
          <p:nvPr/>
        </p:nvSpPr>
        <p:spPr>
          <a:xfrm>
            <a:off x="11563836" y="470557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Ⓛ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70542A81-08DC-DA98-CD09-D6E132BC3893}"/>
              </a:ext>
            </a:extLst>
          </p:cNvPr>
          <p:cNvSpPr txBox="1"/>
          <p:nvPr/>
        </p:nvSpPr>
        <p:spPr>
          <a:xfrm>
            <a:off x="11439087" y="445842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Ⓟ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082B7BA-1ED1-8ABD-B6DA-6B330AFF28CE}"/>
              </a:ext>
            </a:extLst>
          </p:cNvPr>
          <p:cNvGrpSpPr/>
          <p:nvPr/>
        </p:nvGrpSpPr>
        <p:grpSpPr>
          <a:xfrm>
            <a:off x="11417756" y="781029"/>
            <a:ext cx="189760" cy="30820"/>
            <a:chOff x="11417756" y="781029"/>
            <a:chExt cx="189760" cy="30820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94C0E11-EB06-8318-EBAF-2E5AA9B6A7EF}"/>
                </a:ext>
              </a:extLst>
            </p:cNvPr>
            <p:cNvCxnSpPr>
              <a:cxnSpLocks/>
            </p:cNvCxnSpPr>
            <p:nvPr/>
          </p:nvCxnSpPr>
          <p:spPr>
            <a:xfrm>
              <a:off x="11417756" y="811849"/>
              <a:ext cx="1897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5F749F8-E81D-3507-DAED-A74C6EB53932}"/>
                </a:ext>
              </a:extLst>
            </p:cNvPr>
            <p:cNvCxnSpPr/>
            <p:nvPr/>
          </p:nvCxnSpPr>
          <p:spPr>
            <a:xfrm>
              <a:off x="11439087" y="781029"/>
              <a:ext cx="1247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0BFF73DD-C9BC-0A9D-FD69-D6753A53A62F}"/>
              </a:ext>
            </a:extLst>
          </p:cNvPr>
          <p:cNvCxnSpPr/>
          <p:nvPr/>
        </p:nvCxnSpPr>
        <p:spPr>
          <a:xfrm>
            <a:off x="8935072" y="1231003"/>
            <a:ext cx="9948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19E7256D-A0D0-E782-A10E-D7081E825BB8}"/>
              </a:ext>
            </a:extLst>
          </p:cNvPr>
          <p:cNvCxnSpPr>
            <a:cxnSpLocks/>
          </p:cNvCxnSpPr>
          <p:nvPr/>
        </p:nvCxnSpPr>
        <p:spPr>
          <a:xfrm>
            <a:off x="9817129" y="1442861"/>
            <a:ext cx="0" cy="1165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BF15F9AF-EE13-9352-4B38-9CC4132A7037}"/>
              </a:ext>
            </a:extLst>
          </p:cNvPr>
          <p:cNvGrpSpPr/>
          <p:nvPr/>
        </p:nvGrpSpPr>
        <p:grpSpPr>
          <a:xfrm>
            <a:off x="8944659" y="4201782"/>
            <a:ext cx="2385497" cy="229360"/>
            <a:chOff x="3882501" y="3272595"/>
            <a:chExt cx="2351483" cy="229360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52731846-02AC-7483-813B-E485050C84C8}"/>
                </a:ext>
              </a:extLst>
            </p:cNvPr>
            <p:cNvSpPr/>
            <p:nvPr/>
          </p:nvSpPr>
          <p:spPr>
            <a:xfrm>
              <a:off x="3882501" y="3272595"/>
              <a:ext cx="2351483" cy="22936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D2FA38C-D7DF-AEB4-4F81-5DA0363C2493}"/>
                </a:ext>
              </a:extLst>
            </p:cNvPr>
            <p:cNvCxnSpPr/>
            <p:nvPr/>
          </p:nvCxnSpPr>
          <p:spPr>
            <a:xfrm>
              <a:off x="4305670" y="3272595"/>
              <a:ext cx="0" cy="2281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B42311B1-1CFD-11E1-3BCA-9221B06A176B}"/>
              </a:ext>
            </a:extLst>
          </p:cNvPr>
          <p:cNvSpPr txBox="1"/>
          <p:nvPr/>
        </p:nvSpPr>
        <p:spPr>
          <a:xfrm>
            <a:off x="9401657" y="3667345"/>
            <a:ext cx="1739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Ø .004 Ⓜ | A | B | C</a:t>
            </a: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BC08933-F191-E737-741F-CFBA0FC48A52}"/>
              </a:ext>
            </a:extLst>
          </p:cNvPr>
          <p:cNvGrpSpPr/>
          <p:nvPr/>
        </p:nvGrpSpPr>
        <p:grpSpPr>
          <a:xfrm>
            <a:off x="8972368" y="3717146"/>
            <a:ext cx="2168356" cy="229360"/>
            <a:chOff x="3882502" y="3272595"/>
            <a:chExt cx="2137438" cy="229360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C5B867EE-2F24-0F7C-6595-DA99A51E54ED}"/>
                </a:ext>
              </a:extLst>
            </p:cNvPr>
            <p:cNvSpPr/>
            <p:nvPr/>
          </p:nvSpPr>
          <p:spPr>
            <a:xfrm>
              <a:off x="3882502" y="3272595"/>
              <a:ext cx="2137438" cy="22936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D98E4E2E-1483-FFEB-2EF0-076FF029D821}"/>
                </a:ext>
              </a:extLst>
            </p:cNvPr>
            <p:cNvCxnSpPr/>
            <p:nvPr/>
          </p:nvCxnSpPr>
          <p:spPr>
            <a:xfrm>
              <a:off x="4305670" y="3272595"/>
              <a:ext cx="0" cy="2281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85C4E23-1172-8D36-74F8-1FB0675632BD}"/>
              </a:ext>
            </a:extLst>
          </p:cNvPr>
          <p:cNvGrpSpPr/>
          <p:nvPr/>
        </p:nvGrpSpPr>
        <p:grpSpPr>
          <a:xfrm>
            <a:off x="9089306" y="3738455"/>
            <a:ext cx="177019" cy="165555"/>
            <a:chOff x="7897261" y="2688431"/>
            <a:chExt cx="177019" cy="165555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5D6BFD98-C2B6-495A-4AEA-EFCE4EA93D9B}"/>
                </a:ext>
              </a:extLst>
            </p:cNvPr>
            <p:cNvSpPr/>
            <p:nvPr/>
          </p:nvSpPr>
          <p:spPr>
            <a:xfrm>
              <a:off x="7924799" y="2705516"/>
              <a:ext cx="119063" cy="11906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69482D2F-34A9-2BF8-47CF-1AE96D2139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7261" y="2765464"/>
              <a:ext cx="1770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4B3D925F-3942-7AD4-8041-8FF7EBF2FD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4330" y="2688431"/>
              <a:ext cx="1" cy="1655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TextBox 228">
            <a:extLst>
              <a:ext uri="{FF2B5EF4-FFF2-40B4-BE49-F238E27FC236}">
                <a16:creationId xmlns:a16="http://schemas.microsoft.com/office/drawing/2014/main" id="{2FFF5908-8DA8-80B1-C83A-2B20CC070B39}"/>
              </a:ext>
            </a:extLst>
          </p:cNvPr>
          <p:cNvSpPr txBox="1"/>
          <p:nvPr/>
        </p:nvSpPr>
        <p:spPr>
          <a:xfrm>
            <a:off x="9614645" y="486975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Copy this text</a:t>
            </a:r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E440B9E5-5112-A9BF-4CC5-64C85934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240" y="5230891"/>
            <a:ext cx="2152950" cy="1571844"/>
          </a:xfrm>
          <a:prstGeom prst="rect">
            <a:avLst/>
          </a:prstGeom>
        </p:spPr>
      </p:pic>
      <p:sp>
        <p:nvSpPr>
          <p:cNvPr id="232" name="TextBox 231">
            <a:extLst>
              <a:ext uri="{FF2B5EF4-FFF2-40B4-BE49-F238E27FC236}">
                <a16:creationId xmlns:a16="http://schemas.microsoft.com/office/drawing/2014/main" id="{7C54DEC2-3CCF-2647-FC9B-691AA6BBA89D}"/>
              </a:ext>
            </a:extLst>
          </p:cNvPr>
          <p:cNvSpPr txBox="1"/>
          <p:nvPr/>
        </p:nvSpPr>
        <p:spPr>
          <a:xfrm>
            <a:off x="9107690" y="486886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.000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7F3F0807-17B7-9190-E2CA-5F2311BD2A64}"/>
              </a:ext>
            </a:extLst>
          </p:cNvPr>
          <p:cNvGrpSpPr/>
          <p:nvPr/>
        </p:nvGrpSpPr>
        <p:grpSpPr>
          <a:xfrm>
            <a:off x="9410465" y="4519170"/>
            <a:ext cx="1721450" cy="236762"/>
            <a:chOff x="4371404" y="3882887"/>
            <a:chExt cx="1721450" cy="236762"/>
          </a:xfrm>
        </p:grpSpPr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B2B8A39-E5BA-C053-0DA2-CBA9FD5A99E9}"/>
                </a:ext>
              </a:extLst>
            </p:cNvPr>
            <p:cNvSpPr/>
            <p:nvPr/>
          </p:nvSpPr>
          <p:spPr>
            <a:xfrm>
              <a:off x="4371404" y="3888196"/>
              <a:ext cx="1721450" cy="2240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5AE29C2-D4B5-CA16-E13F-BDBAF1668283}"/>
                </a:ext>
              </a:extLst>
            </p:cNvPr>
            <p:cNvCxnSpPr/>
            <p:nvPr/>
          </p:nvCxnSpPr>
          <p:spPr>
            <a:xfrm>
              <a:off x="4812928" y="3882887"/>
              <a:ext cx="0" cy="2293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093FF58-2F6F-CBA7-B498-40258F40BB3A}"/>
                </a:ext>
              </a:extLst>
            </p:cNvPr>
            <p:cNvCxnSpPr/>
            <p:nvPr/>
          </p:nvCxnSpPr>
          <p:spPr>
            <a:xfrm>
              <a:off x="5508635" y="3890268"/>
              <a:ext cx="0" cy="2293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BE37910B-830E-850D-E1CD-D3403FDC6001}"/>
                </a:ext>
              </a:extLst>
            </p:cNvPr>
            <p:cNvCxnSpPr/>
            <p:nvPr/>
          </p:nvCxnSpPr>
          <p:spPr>
            <a:xfrm>
              <a:off x="5714882" y="3887383"/>
              <a:ext cx="0" cy="2293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79C4966F-86D6-3881-CC1E-DA5ED103805C}"/>
                </a:ext>
              </a:extLst>
            </p:cNvPr>
            <p:cNvCxnSpPr/>
            <p:nvPr/>
          </p:nvCxnSpPr>
          <p:spPr>
            <a:xfrm>
              <a:off x="5908860" y="3890289"/>
              <a:ext cx="0" cy="2293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545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178</Words>
  <Application>Microsoft Office PowerPoint</Application>
  <PresentationFormat>Widescreen</PresentationFormat>
  <Paragraphs>25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Taylor</dc:creator>
  <cp:lastModifiedBy>Matthew Taylor</cp:lastModifiedBy>
  <cp:revision>2</cp:revision>
  <dcterms:created xsi:type="dcterms:W3CDTF">2023-08-04T21:04:37Z</dcterms:created>
  <dcterms:modified xsi:type="dcterms:W3CDTF">2023-08-04T22:33:10Z</dcterms:modified>
</cp:coreProperties>
</file>